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94" r:id="rId2"/>
    <p:sldId id="295" r:id="rId3"/>
    <p:sldId id="296" r:id="rId4"/>
    <p:sldId id="297" r:id="rId5"/>
    <p:sldId id="298" r:id="rId6"/>
    <p:sldId id="301" r:id="rId7"/>
    <p:sldId id="302" r:id="rId8"/>
    <p:sldId id="30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3BC61-F349-496B-BCDF-0AC9E7F7688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97D29-2DED-4354-BC1C-F4EF4828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3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AE20B-BC43-4892-854C-5E7C6FC90D1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17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AE20B-BC43-4892-854C-5E7C6FC90D1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160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4A0F-D03D-3393-2F7B-09636BEAE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50358-EA74-525B-DE24-18B63E49C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53E09-CE38-901C-23DF-6C56198F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BA08-B1E9-4C01-813A-962616F9239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71EEB-C070-9B60-C7BA-50777D16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A6353-9B72-A038-7A1E-B5AE6996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880DC-2701-43BE-8988-7C2EFA4F2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45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48CDB-9D45-90A8-013A-972A4EFEC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05C744-1C8B-95DA-26F0-6ABBCA61F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184F5-B229-B9DB-39FA-27A8C2C39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BA08-B1E9-4C01-813A-962616F9239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0C484-54A7-2D6B-4ADD-BCFEA4B5E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51A5E-5961-65D0-C090-1AA6ADAD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880DC-2701-43BE-8988-7C2EFA4F2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25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C530B7-4056-B337-5938-03D93997FA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2D0E2-0D1B-D295-0020-DE8F3D3AF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A4E44-24C2-D7B3-D2C5-C0EDB10F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BA08-B1E9-4C01-813A-962616F9239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30E08-A7BC-D4A9-3CB8-FDD2CC198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41399-C2B8-6BEA-DA8D-9F7236426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880DC-2701-43BE-8988-7C2EFA4F2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5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7CBA1-44BF-F669-7E96-EBEEEC2FB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55232-590D-85EA-88A0-E160A5A50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10A2C-93D6-E152-F6AC-74B71E80F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BA08-B1E9-4C01-813A-962616F9239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69243-62AD-AF5F-87A3-73DCA9438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88B36-509B-0E7C-7B73-665CDF1D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880DC-2701-43BE-8988-7C2EFA4F2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5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CF74-4742-8FA6-8DC0-D0176AB0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2F44-2B5B-B538-3C01-24AC1FFAB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DA2DD-16DC-23C1-EA8E-78374E082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BA08-B1E9-4C01-813A-962616F9239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F5934-B9AD-4698-7F87-F4DF79540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6FE0C-9986-18FA-F791-1BF153D29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880DC-2701-43BE-8988-7C2EFA4F2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43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F277-4F42-6BEE-05C4-094D5489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251BD-A024-E788-2B55-32541BD3B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FA205-8500-96DF-3837-18EDE9A95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91586-970C-6D7B-3CE1-D74C5BBEA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BA08-B1E9-4C01-813A-962616F9239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D83EA-24EB-3E80-68B4-4F5500A96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F31F5-7DF6-4609-13B3-6AEE5752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880DC-2701-43BE-8988-7C2EFA4F2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4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5793A-919B-4CC2-F0A6-00DF5393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9CDB0-9788-FD9C-DD8F-26D8C005C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EDB9D7-1DE4-1469-B8F3-B2398B551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5EF95D-14DA-2BBD-D2F8-68676E77F4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ED3474-5A78-147A-80D6-9B4B87E29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CA037-F407-630E-3482-795E9F03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BA08-B1E9-4C01-813A-962616F9239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90881B-72D2-572F-3F99-9A761568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20DE2-9918-93A2-53A3-5D9B27A6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880DC-2701-43BE-8988-7C2EFA4F2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40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1127-8DEE-D780-B80C-CFBBAC51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707F2-D143-DB72-C955-778C935A4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BA08-B1E9-4C01-813A-962616F9239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FC8D5-4FDD-0D8F-9C0E-CD97E0B95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921EE-3F2D-D5A7-44F9-022BEBB9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880DC-2701-43BE-8988-7C2EFA4F2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2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BE0C54-438E-C340-6C27-F49B428EB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BA08-B1E9-4C01-813A-962616F9239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E2EDD7-5284-3D83-0651-CE501D8E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12A0B-3531-4BEB-55BB-D7C9D0FE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880DC-2701-43BE-8988-7C2EFA4F2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FB46E-B491-60A5-C01F-AE819A65A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7694B-AD28-F21D-BC7C-9C2D21CCE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2D3D6A-C6A4-EFEF-683F-1395154EF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EC69E-CD7C-D2FA-9421-316A200EB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BA08-B1E9-4C01-813A-962616F9239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26174-7802-3C69-0DBC-42E5BD0E2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BBDF6C-29F9-4DB4-86A3-0F5C0104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880DC-2701-43BE-8988-7C2EFA4F2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08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4E8F0-87B7-1435-0FAD-0C508DAA1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252520-2009-A89A-7869-E3A1C862F3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D2CD0-E1B0-14B8-7E5A-C2245B39E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B7810-F211-C9A8-0911-C3BF3A89F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BA08-B1E9-4C01-813A-962616F9239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81667-9216-61EA-290B-F8B5B3550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B2C41-3D14-93DE-5625-2333E8D29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880DC-2701-43BE-8988-7C2EFA4F2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CBAFF-541E-9FF7-9BFA-482786BD1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5FF6F-ED6E-FBC4-B67F-3A29D5E79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CCA33-969F-2D9E-92ED-F693C9459A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6BA08-B1E9-4C01-813A-962616F9239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E2B11-40B2-2DE5-62BB-50762F3D2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30432-8BD8-A621-DA8B-C09DDFED0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880DC-2701-43BE-8988-7C2EFA4F2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0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1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jpeg"/><Relationship Id="rId7" Type="http://schemas.microsoft.com/office/2007/relationships/hdphoto" Target="../media/hdphoto2.wdp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2.jpe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jpeg"/><Relationship Id="rId7" Type="http://schemas.openxmlformats.org/officeDocument/2006/relationships/image" Target="../media/image22.png"/><Relationship Id="rId12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openxmlformats.org/officeDocument/2006/relationships/image" Target="../media/image2.jpe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8B5784A-5AE9-97A0-C94C-3D60C2FC7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4" b="21344"/>
          <a:stretch/>
        </p:blipFill>
        <p:spPr bwMode="auto">
          <a:xfrm>
            <a:off x="1560152" y="0"/>
            <a:ext cx="9107847" cy="68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31505" y="1700808"/>
            <a:ext cx="6366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Care Plus Manuka Honey</a:t>
            </a:r>
          </a:p>
        </p:txBody>
      </p:sp>
      <p:pic>
        <p:nvPicPr>
          <p:cNvPr id="1126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5" t="34443" r="8161" b="8078"/>
          <a:stretch/>
        </p:blipFill>
        <p:spPr bwMode="auto">
          <a:xfrm>
            <a:off x="9903751" y="146340"/>
            <a:ext cx="640373" cy="70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955" y="1700808"/>
            <a:ext cx="1655169" cy="4475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C2FDBC-591C-902D-4FD6-35F4BE03E7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00" t="19663" r="16726" b="23653"/>
          <a:stretch/>
        </p:blipFill>
        <p:spPr>
          <a:xfrm>
            <a:off x="6754080" y="4180747"/>
            <a:ext cx="2299447" cy="204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335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679380" y="332657"/>
            <a:ext cx="8833241" cy="633670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5" t="34443" r="8161" b="8078"/>
          <a:stretch/>
        </p:blipFill>
        <p:spPr bwMode="auto">
          <a:xfrm>
            <a:off x="1711212" y="276664"/>
            <a:ext cx="640373" cy="70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51585" y="305531"/>
            <a:ext cx="389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/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Care Plus Manuka Honey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11212" y="1268761"/>
            <a:ext cx="4539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#Komposisi Utama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: New Zealand ‘MANUKA HONEY’</a:t>
            </a:r>
            <a:endParaRPr lang="en-US" altLang="ko-KR" sz="1050" dirty="0">
              <a:solidFill>
                <a:srgbClr val="C00000"/>
              </a:solidFill>
              <a:latin typeface="a옛날목욕탕L" panose="02020600000000000000" pitchFamily="18" charset="-127"/>
              <a:ea typeface="a옛날목욕탕L" panose="02020600000000000000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9"/>
          <a:stretch/>
        </p:blipFill>
        <p:spPr bwMode="auto">
          <a:xfrm>
            <a:off x="6617714" y="4621978"/>
            <a:ext cx="3294711" cy="2047383"/>
          </a:xfrm>
          <a:prstGeom prst="roundRect">
            <a:avLst>
              <a:gd name="adj" fmla="val 39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037648" y="1475492"/>
            <a:ext cx="4954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543D14"/>
                </a:solidFill>
              </a:rPr>
              <a:t>- The best gift of New Zealand nature</a:t>
            </a:r>
            <a:r>
              <a:rPr lang="ko-KR" altLang="en-US" b="1" dirty="0">
                <a:solidFill>
                  <a:srgbClr val="543D14"/>
                </a:solidFill>
              </a:rPr>
              <a:t> </a:t>
            </a:r>
            <a:endParaRPr lang="en-US" altLang="ko-KR" b="1" dirty="0">
              <a:solidFill>
                <a:srgbClr val="543D14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03912" y="1988840"/>
            <a:ext cx="5208708" cy="163121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0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Madu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ter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unik</a:t>
            </a:r>
            <a:r>
              <a:rPr lang="en-US" altLang="ko-KR" sz="1600" b="1" dirty="0"/>
              <a:t> dan </a:t>
            </a:r>
            <a:r>
              <a:rPr lang="en-US" altLang="ko-KR" sz="1600" b="1" dirty="0" err="1"/>
              <a:t>bermanfaat</a:t>
            </a:r>
            <a:r>
              <a:rPr lang="en-US" altLang="ko-KR" sz="1600" b="1" dirty="0"/>
              <a:t> di dunia </a:t>
            </a:r>
            <a:endParaRPr lang="en-US" altLang="ko-KR" sz="1600" dirty="0"/>
          </a:p>
          <a:p>
            <a:r>
              <a:rPr lang="en-US" altLang="ko-KR" sz="1600" dirty="0"/>
              <a:t>    * </a:t>
            </a:r>
            <a:r>
              <a:rPr lang="en-US" altLang="ko-KR" sz="1600" dirty="0" err="1"/>
              <a:t>Berwarna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lebih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gelap</a:t>
            </a:r>
            <a:r>
              <a:rPr lang="en-US" altLang="ko-KR" sz="1600" dirty="0"/>
              <a:t>, Texture caramel, </a:t>
            </a:r>
            <a:r>
              <a:rPr lang="en-US" altLang="ko-KR" sz="1600" dirty="0" err="1"/>
              <a:t>wangi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4x </a:t>
            </a:r>
            <a:r>
              <a:rPr lang="en-US" altLang="ko-KR" sz="1600" b="1" dirty="0" err="1"/>
              <a:t>lebih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bernutrisi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dari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madu</a:t>
            </a:r>
            <a:r>
              <a:rPr lang="en-US" altLang="ko-KR" sz="1600" b="1" dirty="0"/>
              <a:t> pada </a:t>
            </a:r>
            <a:r>
              <a:rPr lang="en-US" altLang="ko-KR" sz="1600" b="1" dirty="0" err="1"/>
              <a:t>umumnya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Unique Manuka Factor (UMF) </a:t>
            </a:r>
            <a:r>
              <a:rPr lang="en-US" altLang="ko-KR" sz="1600" b="1" dirty="0" err="1"/>
              <a:t>sebagai</a:t>
            </a:r>
            <a:r>
              <a:rPr lang="en-US" altLang="ko-KR" sz="1600" b="1" dirty="0"/>
              <a:t> anti </a:t>
            </a:r>
            <a:r>
              <a:rPr lang="en-US" altLang="ko-KR" sz="1600" b="1" dirty="0" err="1"/>
              <a:t>mikroba</a:t>
            </a:r>
            <a:endParaRPr lang="en-US" altLang="ko-KR" sz="1600" b="1" dirty="0"/>
          </a:p>
        </p:txBody>
      </p:sp>
      <p:pic>
        <p:nvPicPr>
          <p:cNvPr id="23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5" t="34545" r="32735" b="4629"/>
          <a:stretch/>
        </p:blipFill>
        <p:spPr bwMode="auto">
          <a:xfrm>
            <a:off x="1879492" y="1978006"/>
            <a:ext cx="3208396" cy="3208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" r="5714"/>
          <a:stretch/>
        </p:blipFill>
        <p:spPr bwMode="auto">
          <a:xfrm>
            <a:off x="4400025" y="4621979"/>
            <a:ext cx="2047383" cy="204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-4429000" y="6875760"/>
            <a:ext cx="3565567" cy="10233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b="1" dirty="0"/>
              <a:t>UMF </a:t>
            </a:r>
            <a:r>
              <a:rPr lang="ko-KR" altLang="en-US" sz="1200" b="1" dirty="0"/>
              <a:t>수치에 따른 </a:t>
            </a:r>
            <a:r>
              <a:rPr lang="ko-KR" altLang="en-US" sz="1200" b="1" dirty="0" err="1"/>
              <a:t>마누카</a:t>
            </a:r>
            <a:r>
              <a:rPr lang="ko-KR" altLang="en-US" sz="1200" b="1" dirty="0"/>
              <a:t> 꿀의 용도</a:t>
            </a:r>
            <a:endParaRPr lang="en-US" altLang="ko-KR" sz="1200" b="1" dirty="0"/>
          </a:p>
          <a:p>
            <a:endParaRPr lang="en-US" altLang="ko-KR" sz="200" b="1" dirty="0"/>
          </a:p>
          <a:p>
            <a:pPr marL="171450" indent="-171450">
              <a:buFontTx/>
              <a:buChar char="-"/>
            </a:pPr>
            <a:r>
              <a:rPr lang="en-US" altLang="ko-KR" sz="1050" dirty="0"/>
              <a:t>0~4 </a:t>
            </a:r>
            <a:r>
              <a:rPr lang="ko-KR" altLang="en-US" sz="1050" dirty="0"/>
              <a:t>항균기능 </a:t>
            </a:r>
            <a:r>
              <a:rPr lang="en-US" altLang="ko-KR" sz="1050" dirty="0"/>
              <a:t>X </a:t>
            </a:r>
            <a:r>
              <a:rPr lang="ko-KR" altLang="en-US" sz="1050" dirty="0" err="1"/>
              <a:t>마누카</a:t>
            </a:r>
            <a:r>
              <a:rPr lang="ko-KR" altLang="en-US" sz="1050" dirty="0"/>
              <a:t> 꿀의 향과 맛을 즐기는데 적합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dirty="0"/>
              <a:t>5~9 </a:t>
            </a:r>
            <a:r>
              <a:rPr lang="ko-KR" altLang="en-US" sz="1050" dirty="0"/>
              <a:t>일반적인 꿀과 비슷한 정도의 효능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dirty="0"/>
              <a:t>10~14 </a:t>
            </a:r>
            <a:r>
              <a:rPr lang="ko-KR" altLang="en-US" sz="1050" dirty="0"/>
              <a:t>각종 위장병</a:t>
            </a:r>
            <a:r>
              <a:rPr lang="en-US" altLang="ko-KR" sz="1050" dirty="0"/>
              <a:t>, </a:t>
            </a:r>
            <a:r>
              <a:rPr lang="ko-KR" altLang="en-US" sz="1050" dirty="0"/>
              <a:t>항균 작용에 효과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dirty="0"/>
              <a:t>15+ </a:t>
            </a:r>
            <a:r>
              <a:rPr lang="ko-KR" altLang="en-US" sz="1050" dirty="0"/>
              <a:t>고농도의 항균 물질이 있어 강력한 항균 기능이 있으므로 질병을 치료하는데 사용</a:t>
            </a:r>
            <a:endParaRPr lang="en-US" altLang="ko-KR" sz="105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3181" y="6935999"/>
            <a:ext cx="900244" cy="963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honey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98071">
            <a:off x="1511457" y="94180"/>
            <a:ext cx="736070" cy="36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05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335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679380" y="332657"/>
            <a:ext cx="8833241" cy="633670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5" t="34443" r="8161" b="8078"/>
          <a:stretch/>
        </p:blipFill>
        <p:spPr bwMode="auto">
          <a:xfrm>
            <a:off x="1711212" y="276664"/>
            <a:ext cx="640373" cy="70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51585" y="305531"/>
            <a:ext cx="389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/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Care Plus Manuka Honey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11212" y="1268761"/>
            <a:ext cx="6034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# </a:t>
            </a:r>
            <a:r>
              <a:rPr lang="en-US" altLang="ko-KR" sz="1400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Bahan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400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umum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 1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: </a:t>
            </a:r>
            <a:r>
              <a:rPr lang="en-US" altLang="ko-KR" sz="1400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Propolis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 &amp; Royal Jelly - Antibacterial &amp; Moisturizing</a:t>
            </a:r>
          </a:p>
        </p:txBody>
      </p:sp>
      <p:sp>
        <p:nvSpPr>
          <p:cNvPr id="16" name="Text Box 98"/>
          <p:cNvSpPr txBox="1">
            <a:spLocks noChangeArrowheads="1"/>
          </p:cNvSpPr>
          <p:nvPr/>
        </p:nvSpPr>
        <p:spPr bwMode="auto">
          <a:xfrm>
            <a:off x="1755642" y="1853536"/>
            <a:ext cx="4340358" cy="613513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Propolis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 Box 98"/>
          <p:cNvSpPr txBox="1">
            <a:spLocks noChangeArrowheads="1"/>
          </p:cNvSpPr>
          <p:nvPr/>
        </p:nvSpPr>
        <p:spPr bwMode="auto">
          <a:xfrm>
            <a:off x="6210027" y="1853536"/>
            <a:ext cx="4302593" cy="613513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Royal Jelly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" b="32253"/>
          <a:stretch/>
        </p:blipFill>
        <p:spPr bwMode="auto">
          <a:xfrm>
            <a:off x="1756047" y="2509690"/>
            <a:ext cx="2204954" cy="207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210028" y="4966289"/>
            <a:ext cx="4302593" cy="93609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 err="1"/>
              <a:t>Merupakan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makanan</a:t>
            </a:r>
            <a:r>
              <a:rPr lang="en-US" altLang="ko-KR" sz="1400" b="1" dirty="0"/>
              <a:t> ratu </a:t>
            </a:r>
            <a:r>
              <a:rPr lang="en-US" altLang="ko-KR" sz="1400" b="1" dirty="0" err="1"/>
              <a:t>lebah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 err="1"/>
              <a:t>Merupakan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sekresi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dari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lebah</a:t>
            </a:r>
            <a:r>
              <a:rPr lang="en-US" altLang="ko-KR" sz="1400" b="1" dirty="0"/>
              <a:t> yang </a:t>
            </a:r>
            <a:r>
              <a:rPr lang="en-US" altLang="ko-KR" sz="1400" b="1" dirty="0" err="1"/>
              <a:t>mengandung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banyak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biji</a:t>
            </a:r>
            <a:r>
              <a:rPr lang="en-US" altLang="ko-KR" sz="1400" b="1" dirty="0"/>
              <a:t> dan </a:t>
            </a:r>
            <a:r>
              <a:rPr lang="en-US" altLang="ko-KR" sz="1400" b="1" dirty="0" err="1"/>
              <a:t>serbuk</a:t>
            </a:r>
            <a:r>
              <a:rPr lang="en-US" altLang="ko-KR" sz="1400" b="1" dirty="0"/>
              <a:t> sari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55642" y="4932752"/>
            <a:ext cx="4340358" cy="93609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/>
              <a:t>Propolis </a:t>
            </a:r>
            <a:r>
              <a:rPr lang="en-US" altLang="ko-KR" sz="1400" b="1" dirty="0" err="1"/>
              <a:t>atau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Lem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Lebah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adalah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suatu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zat</a:t>
            </a:r>
            <a:r>
              <a:rPr lang="en-US" altLang="ko-KR" sz="1400" b="1" dirty="0"/>
              <a:t> resin yang </a:t>
            </a:r>
            <a:r>
              <a:rPr lang="en-US" altLang="ko-KR" sz="1400" b="1" dirty="0" err="1"/>
              <a:t>dikumpulkan</a:t>
            </a:r>
            <a:r>
              <a:rPr lang="en-US" altLang="ko-KR" sz="1400" b="1" dirty="0"/>
              <a:t> oleh </a:t>
            </a:r>
            <a:r>
              <a:rPr lang="en-US" altLang="ko-KR" sz="1400" b="1" dirty="0" err="1"/>
              <a:t>lebah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madu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dari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sumber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tumbuhan</a:t>
            </a:r>
            <a:endParaRPr lang="en-US" altLang="ko-KR" sz="1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 err="1"/>
              <a:t>Sebagai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Antibakteri</a:t>
            </a:r>
            <a:endParaRPr lang="en-US" altLang="ko-KR" sz="1400" b="1" dirty="0"/>
          </a:p>
        </p:txBody>
      </p:sp>
      <p:pic>
        <p:nvPicPr>
          <p:cNvPr id="13" name="Picture 2" descr="honey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98071">
            <a:off x="1511457" y="94180"/>
            <a:ext cx="736070" cy="36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285" y="2529823"/>
            <a:ext cx="1941715" cy="2101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895" y="2420888"/>
            <a:ext cx="2183845" cy="22824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 descr="ê´ë ¨ ì´ë¯¸ì§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028" y="2509690"/>
            <a:ext cx="2046213" cy="20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129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335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679380" y="332657"/>
            <a:ext cx="8833241" cy="633670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5" t="34443" r="8161" b="8078"/>
          <a:stretch/>
        </p:blipFill>
        <p:spPr bwMode="auto">
          <a:xfrm>
            <a:off x="1711212" y="276664"/>
            <a:ext cx="640373" cy="70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51585" y="305531"/>
            <a:ext cx="389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/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Care Plus Manuka Honey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11211" y="1268761"/>
            <a:ext cx="553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# </a:t>
            </a:r>
            <a:r>
              <a:rPr lang="en-US" altLang="ko-KR" sz="1400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Bahan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400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Umum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 2 : Heat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food complex (</a:t>
            </a:r>
            <a:r>
              <a:rPr lang="en-US" altLang="ko-KR" sz="1400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Jahe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 + chestnut + </a:t>
            </a:r>
            <a:r>
              <a:rPr lang="en-US" altLang="ko-KR" sz="1400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omija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)</a:t>
            </a: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2132856"/>
            <a:ext cx="2808312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13136" y="2078103"/>
            <a:ext cx="5599484" cy="1985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 err="1"/>
              <a:t>Turun</a:t>
            </a:r>
            <a:r>
              <a:rPr lang="en-US" altLang="ko-KR" b="1" dirty="0"/>
              <a:t> </a:t>
            </a:r>
            <a:r>
              <a:rPr lang="en-US" altLang="ko-KR" b="1" dirty="0" err="1"/>
              <a:t>temurun</a:t>
            </a:r>
            <a:r>
              <a:rPr lang="en-US" altLang="ko-KR" b="1" dirty="0"/>
              <a:t> </a:t>
            </a:r>
            <a:r>
              <a:rPr lang="en-US" altLang="ko-KR" b="1" dirty="0" err="1"/>
              <a:t>dari</a:t>
            </a:r>
            <a:r>
              <a:rPr lang="en-US" altLang="ko-KR" b="1" dirty="0"/>
              <a:t> </a:t>
            </a:r>
            <a:r>
              <a:rPr lang="en-US" altLang="ko-KR" b="1" dirty="0" err="1"/>
              <a:t>leluhur</a:t>
            </a:r>
            <a:r>
              <a:rPr lang="en-US" altLang="ko-KR" b="1" dirty="0"/>
              <a:t>, </a:t>
            </a:r>
            <a:r>
              <a:rPr lang="en-US" altLang="ko-KR" b="1" dirty="0" err="1"/>
              <a:t>bahan-bahan</a:t>
            </a:r>
            <a:r>
              <a:rPr lang="en-US" altLang="ko-KR" b="1" dirty="0"/>
              <a:t> </a:t>
            </a:r>
            <a:r>
              <a:rPr lang="en-US" altLang="ko-KR" b="1" dirty="0" err="1"/>
              <a:t>ini</a:t>
            </a:r>
            <a:r>
              <a:rPr lang="en-US" altLang="ko-KR" b="1" dirty="0"/>
              <a:t> </a:t>
            </a:r>
            <a:r>
              <a:rPr lang="en-US" altLang="ko-KR" b="1" dirty="0" err="1"/>
              <a:t>digunakan</a:t>
            </a:r>
            <a:r>
              <a:rPr lang="en-US" altLang="ko-KR" b="1" dirty="0"/>
              <a:t> </a:t>
            </a:r>
            <a:r>
              <a:rPr lang="en-US" altLang="ko-KR" b="1" dirty="0" err="1"/>
              <a:t>sebagai</a:t>
            </a:r>
            <a:r>
              <a:rPr lang="en-US" altLang="ko-KR" b="1" dirty="0"/>
              <a:t> </a:t>
            </a:r>
            <a:r>
              <a:rPr lang="en-US" altLang="ko-KR" b="1" dirty="0" err="1"/>
              <a:t>penghangat</a:t>
            </a:r>
            <a:r>
              <a:rPr lang="en-US" altLang="ko-KR" b="1" dirty="0"/>
              <a:t> </a:t>
            </a:r>
            <a:r>
              <a:rPr lang="en-US" altLang="ko-KR" b="1" dirty="0" err="1"/>
              <a:t>tubuh</a:t>
            </a:r>
            <a:endParaRPr lang="en-US" altLang="ko-KR" b="1" dirty="0"/>
          </a:p>
          <a:p>
            <a:endParaRPr lang="en-US" altLang="ko-KR" sz="900" b="1" dirty="0"/>
          </a:p>
          <a:p>
            <a:pPr marL="171450" indent="-171450">
              <a:buFontTx/>
              <a:buChar char="-"/>
            </a:pPr>
            <a:r>
              <a:rPr lang="en-US" altLang="ko-KR" sz="1400" dirty="0" err="1"/>
              <a:t>Makanan</a:t>
            </a:r>
            <a:r>
              <a:rPr lang="en-US" altLang="ko-KR" sz="1400" dirty="0"/>
              <a:t> yang </a:t>
            </a:r>
            <a:r>
              <a:rPr lang="en-US" altLang="ko-KR" sz="1400" dirty="0" err="1"/>
              <a:t>dapat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membantu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meningkatkan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metabolisme</a:t>
            </a:r>
            <a:r>
              <a:rPr lang="en-US" altLang="ko-KR" sz="1400" dirty="0"/>
              <a:t> dan </a:t>
            </a:r>
            <a:r>
              <a:rPr lang="en-US" altLang="ko-KR" sz="1400" dirty="0" err="1"/>
              <a:t>menutrisi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dengan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cara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menghangatkan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tubuh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en-US" altLang="ko-KR" sz="1400" dirty="0"/>
              <a:t>Pada </a:t>
            </a:r>
            <a:r>
              <a:rPr lang="en-US" altLang="ko-KR" sz="1400" dirty="0" err="1"/>
              <a:t>pengobatan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cina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bahan-bahan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ini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digunakan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untuk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menjaga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suhu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tubuh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membantu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sirkulasi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darah</a:t>
            </a:r>
            <a:r>
              <a:rPr lang="en-US" altLang="ko-KR" sz="1400" dirty="0"/>
              <a:t>, dan </a:t>
            </a:r>
            <a:r>
              <a:rPr lang="en-US" altLang="ko-KR" sz="1400" dirty="0" err="1"/>
              <a:t>digunakan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sebagai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pengobatan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lainnya</a:t>
            </a:r>
            <a:r>
              <a:rPr lang="en-US" altLang="ko-KR" sz="1400" dirty="0"/>
              <a:t>.</a:t>
            </a:r>
          </a:p>
        </p:txBody>
      </p:sp>
      <p:pic>
        <p:nvPicPr>
          <p:cNvPr id="20" name="Picture 6"/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2" b="19634"/>
          <a:stretch/>
        </p:blipFill>
        <p:spPr bwMode="auto">
          <a:xfrm>
            <a:off x="6848162" y="4752594"/>
            <a:ext cx="1414964" cy="166218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1"/>
          <a:stretch/>
        </p:blipFill>
        <p:spPr bwMode="auto">
          <a:xfrm>
            <a:off x="8425452" y="4751612"/>
            <a:ext cx="1414964" cy="165638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1" t="6486" r="17461" b="20339"/>
          <a:stretch/>
        </p:blipFill>
        <p:spPr bwMode="auto">
          <a:xfrm>
            <a:off x="5087889" y="4751611"/>
            <a:ext cx="1617404" cy="1656387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" name="Picture 2" descr="honey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98071">
            <a:off x="1511457" y="94180"/>
            <a:ext cx="736070" cy="36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371448" y="4341036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jahe</a:t>
            </a:r>
            <a:endParaRPr lang="ko-KR" altLang="en-US" sz="2000" dirty="0">
              <a:latin typeface="a옛날목욕탕L" panose="02020600000000000000" pitchFamily="18" charset="-127"/>
              <a:ea typeface="a옛날목욕탕L" panose="02020600000000000000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26919" y="4341036"/>
            <a:ext cx="1178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chestnut</a:t>
            </a:r>
            <a:endParaRPr lang="ko-KR" altLang="en-US" sz="2000" dirty="0">
              <a:latin typeface="a옛날목욕탕L" panose="02020600000000000000" pitchFamily="18" charset="-127"/>
              <a:ea typeface="a옛날목욕탕L" panose="02020600000000000000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62293" y="4341036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omija</a:t>
            </a:r>
            <a:endParaRPr lang="ko-KR" altLang="en-US" sz="2000" dirty="0">
              <a:latin typeface="a옛날목욕탕L" panose="02020600000000000000" pitchFamily="18" charset="-127"/>
              <a:ea typeface="a옛날목욕탕L" panose="02020600000000000000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173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335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679380" y="332657"/>
            <a:ext cx="8833241" cy="633670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5" t="34443" r="8161" b="8078"/>
          <a:stretch/>
        </p:blipFill>
        <p:spPr bwMode="auto">
          <a:xfrm>
            <a:off x="1711212" y="276664"/>
            <a:ext cx="640373" cy="70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51585" y="305531"/>
            <a:ext cx="389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/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Care Plus Manuka Honey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082874"/>
              </p:ext>
            </p:extLst>
          </p:nvPr>
        </p:nvGraphicFramePr>
        <p:xfrm>
          <a:off x="1961381" y="3212975"/>
          <a:ext cx="8248955" cy="339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3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5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7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Nama</a:t>
                      </a:r>
                    </a:p>
                  </a:txBody>
                  <a:tcPr marL="91439" marR="91439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altLang="ko-KR" sz="1600" b="1" kern="12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Care Plus Manuka Honey Cream</a:t>
                      </a:r>
                      <a:endParaRPr kumimoji="0" lang="ko-KR" altLang="en-US" sz="1600" b="1" kern="12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39" marR="91439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Vol/Price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9" marR="9143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100ml / IDR 149,000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9" marR="9143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texture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9" marR="9143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Creamy Gel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97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karakteristik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9" marR="9143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◈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Madu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Kesehatan New Zealand Manuka Honey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mengandung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5,000ppm </a:t>
                      </a:r>
                    </a:p>
                    <a:p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◈ Propolis dan Royal Jelly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ekstrak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menutrisi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dan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melembabkan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◈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komposisi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bahan-bahan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menghangatkan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kulit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◈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wangi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manis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dan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bertekstur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seperti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madu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manuka</a:t>
                      </a:r>
                      <a:endParaRPr lang="en-US" altLang="ko-KR" sz="16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9" marR="9143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2" name="Picture 2" descr="honey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98071">
            <a:off x="1511457" y="94180"/>
            <a:ext cx="736070" cy="36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26" t="6074" r="5950" b="19202"/>
          <a:stretch/>
        </p:blipFill>
        <p:spPr bwMode="auto">
          <a:xfrm>
            <a:off x="4872482" y="1982376"/>
            <a:ext cx="993904" cy="99390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5095774-6742-05DA-BC18-AAAA16CB3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50" r="8696" b="11305"/>
          <a:stretch/>
        </p:blipFill>
        <p:spPr bwMode="auto">
          <a:xfrm>
            <a:off x="3638676" y="884799"/>
            <a:ext cx="1575378" cy="172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66CC5A3-42B4-C892-317A-24D8A2E80D5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00" t="19663" r="16726" b="23653"/>
          <a:stretch/>
        </p:blipFill>
        <p:spPr>
          <a:xfrm>
            <a:off x="7745356" y="697528"/>
            <a:ext cx="2735432" cy="242752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C5CB055-1F5E-531A-6034-27E1871A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131" y="1069392"/>
            <a:ext cx="1917795" cy="191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851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335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679380" y="332657"/>
            <a:ext cx="8833241" cy="633670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5" t="34443" r="8161" b="8078"/>
          <a:stretch/>
        </p:blipFill>
        <p:spPr bwMode="auto">
          <a:xfrm>
            <a:off x="1711212" y="276664"/>
            <a:ext cx="640373" cy="70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51585" y="305531"/>
            <a:ext cx="389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/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Care Plus Manuka Honey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638606"/>
              </p:ext>
            </p:extLst>
          </p:nvPr>
        </p:nvGraphicFramePr>
        <p:xfrm>
          <a:off x="1961381" y="3212975"/>
          <a:ext cx="8248955" cy="339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3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5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7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Nama</a:t>
                      </a:r>
                    </a:p>
                  </a:txBody>
                  <a:tcPr marL="91439" marR="91439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altLang="ko-KR" sz="1600" b="1" kern="12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Care Plus Manuka Honey Body Cream</a:t>
                      </a:r>
                      <a:endParaRPr kumimoji="0" lang="ko-KR" altLang="en-US" sz="1600" b="1" kern="12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39" marR="91439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Vol/Price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9" marR="9143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230ml / IDR 139,000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9" marR="9143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texture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9" marR="9143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Soft butter 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170" marR="9017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97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karakteristik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9" marR="9143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◈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Madu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Kesehatan New Zealand Manuka Honey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mengandung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5,000ppm </a:t>
                      </a:r>
                    </a:p>
                    <a:p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◈ Propolis dan Royal Jelly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ekstrak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menutrisi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dan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melembabkan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◈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komposisi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bahan-bahan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menghangatkan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kulit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◈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wangi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manis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dan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bertekstur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seperti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madu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manuka</a:t>
                      </a:r>
                      <a:endParaRPr lang="en-US" altLang="ko-KR" sz="16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9" marR="9143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2" name="Picture 2" descr="honey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98071">
            <a:off x="1511457" y="94180"/>
            <a:ext cx="736070" cy="36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7326592-36A0-AC10-9ADB-BCEE89D23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042" y="536363"/>
            <a:ext cx="928746" cy="2511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그룹 2">
            <a:extLst>
              <a:ext uri="{FF2B5EF4-FFF2-40B4-BE49-F238E27FC236}">
                <a16:creationId xmlns:a16="http://schemas.microsoft.com/office/drawing/2014/main" id="{17779F08-4B92-56C5-0F25-7192AE09973F}"/>
              </a:ext>
            </a:extLst>
          </p:cNvPr>
          <p:cNvGrpSpPr/>
          <p:nvPr/>
        </p:nvGrpSpPr>
        <p:grpSpPr>
          <a:xfrm>
            <a:off x="1765134" y="1347266"/>
            <a:ext cx="4827272" cy="1365908"/>
            <a:chOff x="5004652" y="1692659"/>
            <a:chExt cx="2116368" cy="598840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785B3B15-A664-38FF-3B8E-A33DED4959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59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57" t="26370" r="21938" b="7355"/>
            <a:stretch/>
          </p:blipFill>
          <p:spPr bwMode="auto">
            <a:xfrm rot="16200000">
              <a:off x="6529548" y="1700027"/>
              <a:ext cx="591472" cy="59147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844BE9EE-0A71-F33C-7C53-5F5E85F85D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5900"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1" t="19856" r="20435" b="7245"/>
            <a:stretch/>
          </p:blipFill>
          <p:spPr bwMode="auto">
            <a:xfrm rot="16200000">
              <a:off x="5751693" y="1692659"/>
              <a:ext cx="591920" cy="59192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4166F4D7-2FCF-9681-65B8-5455E694F5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colorTemperature colorTemp="72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7" t="12587" r="17286" b="17286"/>
            <a:stretch/>
          </p:blipFill>
          <p:spPr bwMode="auto">
            <a:xfrm>
              <a:off x="5004652" y="1694340"/>
              <a:ext cx="591472" cy="59147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17" name="그룹 27">
              <a:extLst>
                <a:ext uri="{FF2B5EF4-FFF2-40B4-BE49-F238E27FC236}">
                  <a16:creationId xmlns:a16="http://schemas.microsoft.com/office/drawing/2014/main" id="{551E4ADA-634D-2CA0-BB3A-361E052FBA92}"/>
                </a:ext>
              </a:extLst>
            </p:cNvPr>
            <p:cNvGrpSpPr/>
            <p:nvPr/>
          </p:nvGrpSpPr>
          <p:grpSpPr>
            <a:xfrm>
              <a:off x="5646407" y="1918325"/>
              <a:ext cx="883141" cy="141969"/>
              <a:chOff x="2371092" y="1688095"/>
              <a:chExt cx="2687625" cy="432048"/>
            </a:xfrm>
          </p:grpSpPr>
          <p:sp>
            <p:nvSpPr>
              <p:cNvPr id="18" name="오른쪽 화살표 28">
                <a:extLst>
                  <a:ext uri="{FF2B5EF4-FFF2-40B4-BE49-F238E27FC236}">
                    <a16:creationId xmlns:a16="http://schemas.microsoft.com/office/drawing/2014/main" id="{FBD1034A-4E38-CFFE-54C8-A6FB9A848043}"/>
                  </a:ext>
                </a:extLst>
              </p:cNvPr>
              <p:cNvSpPr/>
              <p:nvPr/>
            </p:nvSpPr>
            <p:spPr>
              <a:xfrm>
                <a:off x="4698677" y="1688095"/>
                <a:ext cx="360040" cy="432048"/>
              </a:xfrm>
              <a:prstGeom prst="rightArrow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오른쪽 화살표 29">
                <a:extLst>
                  <a:ext uri="{FF2B5EF4-FFF2-40B4-BE49-F238E27FC236}">
                    <a16:creationId xmlns:a16="http://schemas.microsoft.com/office/drawing/2014/main" id="{863B0159-F86F-C842-8D79-989937D4FE04}"/>
                  </a:ext>
                </a:extLst>
              </p:cNvPr>
              <p:cNvSpPr/>
              <p:nvPr/>
            </p:nvSpPr>
            <p:spPr>
              <a:xfrm>
                <a:off x="2371092" y="1688095"/>
                <a:ext cx="360040" cy="432048"/>
              </a:xfrm>
              <a:prstGeom prst="rightArrow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3070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8B5784A-5AE9-97A0-C94C-3D60C2FC7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4" b="21344"/>
          <a:stretch/>
        </p:blipFill>
        <p:spPr bwMode="auto">
          <a:xfrm>
            <a:off x="1560152" y="0"/>
            <a:ext cx="9107847" cy="68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29558" y="2319336"/>
            <a:ext cx="62742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err="1">
                <a:ln>
                  <a:solidFill>
                    <a:schemeClr val="bg1"/>
                  </a:solidFill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Terima</a:t>
            </a:r>
            <a:r>
              <a:rPr lang="en-US" altLang="ko-KR" sz="6600" b="1" dirty="0">
                <a:ln>
                  <a:solidFill>
                    <a:schemeClr val="bg1"/>
                  </a:solidFill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 Kasih</a:t>
            </a:r>
          </a:p>
        </p:txBody>
      </p:sp>
      <p:pic>
        <p:nvPicPr>
          <p:cNvPr id="1126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5" t="34443" r="8161" b="8078"/>
          <a:stretch/>
        </p:blipFill>
        <p:spPr bwMode="auto">
          <a:xfrm>
            <a:off x="9903751" y="146340"/>
            <a:ext cx="640373" cy="70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955" y="1700808"/>
            <a:ext cx="1655169" cy="4475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C2FDBC-591C-902D-4FD6-35F4BE03E7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00" t="19663" r="16726" b="23653"/>
          <a:stretch/>
        </p:blipFill>
        <p:spPr>
          <a:xfrm>
            <a:off x="6754080" y="4180747"/>
            <a:ext cx="2299447" cy="204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68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8B5784A-5AE9-97A0-C94C-3D60C2FC7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4" b="21344"/>
          <a:stretch/>
        </p:blipFill>
        <p:spPr bwMode="auto">
          <a:xfrm>
            <a:off x="1560152" y="0"/>
            <a:ext cx="9107847" cy="68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47876" y="0"/>
            <a:ext cx="62742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bg1"/>
                  </a:solidFill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  <a:cs typeface="THE삐끗삐끗" panose="02020503020101020101" pitchFamily="18" charset="-127"/>
              </a:rPr>
              <a:t>PERTANYAAN</a:t>
            </a:r>
          </a:p>
        </p:txBody>
      </p:sp>
      <p:pic>
        <p:nvPicPr>
          <p:cNvPr id="1126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5" t="34443" r="8161" b="8078"/>
          <a:stretch/>
        </p:blipFill>
        <p:spPr bwMode="auto">
          <a:xfrm>
            <a:off x="9903751" y="146340"/>
            <a:ext cx="640373" cy="70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955" y="1700808"/>
            <a:ext cx="1655169" cy="4475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C2FDBC-591C-902D-4FD6-35F4BE03E7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00" t="19663" r="16726" b="23653"/>
          <a:stretch/>
        </p:blipFill>
        <p:spPr>
          <a:xfrm>
            <a:off x="6754080" y="4180747"/>
            <a:ext cx="2299447" cy="2040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CBC2F5-E264-D59A-EB9A-2A83AC2CEE32}"/>
              </a:ext>
            </a:extLst>
          </p:cNvPr>
          <p:cNvSpPr txBox="1"/>
          <p:nvPr/>
        </p:nvSpPr>
        <p:spPr>
          <a:xfrm>
            <a:off x="1647876" y="1107996"/>
            <a:ext cx="627424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Sebutkan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komposisi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utama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dari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 Manuka Honey? Dan </a:t>
            </a:r>
            <a:r>
              <a:rPr lang="en-US" altLang="ko-KR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berasal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darimana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?</a:t>
            </a:r>
          </a:p>
          <a:p>
            <a:pPr marL="457200" indent="-457200">
              <a:buAutoNum type="arabicPeriod"/>
            </a:pPr>
            <a:endParaRPr lang="en-US" altLang="ko-KR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a옛날목욕탕L" panose="02020600000000000000" pitchFamily="18" charset="-127"/>
              <a:cs typeface="THE삐끗삐끗" panose="020205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Sebutkan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 2 </a:t>
            </a:r>
            <a:r>
              <a:rPr lang="en-US" altLang="ko-KR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manfaat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dari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 Manuka Honey?</a:t>
            </a:r>
          </a:p>
          <a:p>
            <a:pPr marL="457200" indent="-457200">
              <a:buAutoNum type="arabicPeriod"/>
            </a:pPr>
            <a:endParaRPr lang="en-US" altLang="ko-KR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a옛날목욕탕L" panose="02020600000000000000" pitchFamily="18" charset="-127"/>
              <a:cs typeface="THE삐끗삐끗" panose="020205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Propolis &amp; Royal Jelly </a:t>
            </a:r>
            <a:r>
              <a:rPr lang="en-US" altLang="ko-KR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nya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bermanfaat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sebagai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 </a:t>
            </a:r>
            <a:r>
              <a:rPr lang="en-US" altLang="ko-KR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apa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옛날목욕탕L" panose="02020600000000000000" pitchFamily="18" charset="-127"/>
                <a:cs typeface="THE삐끗삐끗" panose="02020503020101020101" pitchFamily="18" charset="-127"/>
              </a:rPr>
              <a:t>?</a:t>
            </a:r>
          </a:p>
          <a:p>
            <a:pPr marL="457200" indent="-457200">
              <a:buAutoNum type="arabicPeriod"/>
            </a:pPr>
            <a:endParaRPr lang="en-US" altLang="ko-KR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a옛날목욕탕L" panose="02020600000000000000" pitchFamily="18" charset="-127"/>
              <a:cs typeface="THE삐끗삐끗" panose="020205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a옛날목욕탕L" panose="02020600000000000000" pitchFamily="18" charset="-127"/>
              <a:cs typeface="THE삐끗삐끗" panose="020205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a옛날목욕탕L" panose="02020600000000000000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405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367</Words>
  <Application>Microsoft Office PowerPoint</Application>
  <PresentationFormat>Widescreen</PresentationFormat>
  <Paragraphs>74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맑은 고딕</vt:lpstr>
      <vt:lpstr>Arial</vt:lpstr>
      <vt:lpstr>a옛날목욕탕L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Thesaemidn</dc:creator>
  <cp:lastModifiedBy>Wandy Lim</cp:lastModifiedBy>
  <cp:revision>34</cp:revision>
  <dcterms:created xsi:type="dcterms:W3CDTF">2022-07-15T00:15:22Z</dcterms:created>
  <dcterms:modified xsi:type="dcterms:W3CDTF">2022-08-01T07:50:21Z</dcterms:modified>
</cp:coreProperties>
</file>